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2" r:id="rId5"/>
    <p:sldId id="260" r:id="rId6"/>
    <p:sldId id="261" r:id="rId7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7546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584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03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295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37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769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46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3960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01" r="11616"/>
          <a:stretch/>
        </p:blipFill>
        <p:spPr>
          <a:xfrm>
            <a:off x="9106932" y="82378"/>
            <a:ext cx="720810" cy="73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242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19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307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585206" y="2207743"/>
            <a:ext cx="4735592" cy="11264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800" b="1" dirty="0" smtClean="0">
                <a:latin typeface="+mn-ea"/>
              </a:rPr>
              <a:t>2021 </a:t>
            </a:r>
            <a:r>
              <a:rPr lang="ko-KR" altLang="en-US" sz="2800" b="1" dirty="0" smtClean="0"/>
              <a:t>대교국제조형심포지엄</a:t>
            </a:r>
            <a:endParaRPr lang="en-US" altLang="ko-KR" sz="2800" b="1" dirty="0" smtClean="0"/>
          </a:p>
          <a:p>
            <a:pPr algn="ctr">
              <a:lnSpc>
                <a:spcPct val="120000"/>
              </a:lnSpc>
            </a:pPr>
            <a:r>
              <a:rPr lang="ko-KR" altLang="en-US" sz="2800" b="1" dirty="0" smtClean="0"/>
              <a:t>출품원서</a:t>
            </a:r>
            <a:endParaRPr lang="ko-KR" altLang="en-US" sz="2800" b="1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2681" cy="106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091600"/>
              </p:ext>
            </p:extLst>
          </p:nvPr>
        </p:nvGraphicFramePr>
        <p:xfrm>
          <a:off x="244433" y="837085"/>
          <a:ext cx="9476216" cy="1050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1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0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3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7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79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성명</a:t>
                      </a:r>
                      <a:endParaRPr lang="en-US" altLang="ko-KR" sz="11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한글 성명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영문 성명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4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주소</a:t>
                      </a:r>
                      <a:endParaRPr kumimoji="0" lang="ko-KR" altLang="en-US" sz="7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연락처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417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이메일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생년월일</a:t>
                      </a:r>
                      <a:endParaRPr lang="ko-KR" altLang="en-US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979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국적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성별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641334"/>
              </p:ext>
            </p:extLst>
          </p:nvPr>
        </p:nvGraphicFramePr>
        <p:xfrm>
          <a:off x="244433" y="1993472"/>
          <a:ext cx="9476215" cy="541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7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581"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학력</a:t>
                      </a:r>
                      <a:endParaRPr lang="en-GB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1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대학원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     대학교                       학과                  년   </a:t>
                      </a:r>
                      <a:r>
                        <a:rPr lang="en-US" altLang="ko-KR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재학</a:t>
                      </a:r>
                      <a:r>
                        <a:rPr lang="en-US" altLang="ko-KR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/</a:t>
                      </a:r>
                      <a:r>
                        <a:rPr lang="ko-KR" altLang="en-US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졸업</a:t>
                      </a:r>
                      <a:r>
                        <a:rPr lang="en-US" altLang="ko-KR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endParaRPr lang="en-GB" sz="1100" b="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sz="11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대학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100" b="0" u="none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     </a:t>
                      </a:r>
                      <a:r>
                        <a:rPr lang="ko-KR" altLang="en-US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대학교                       학과                  년   </a:t>
                      </a:r>
                      <a:r>
                        <a:rPr lang="en-US" altLang="ko-KR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재학</a:t>
                      </a:r>
                      <a:r>
                        <a:rPr lang="en-US" altLang="ko-KR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/</a:t>
                      </a:r>
                      <a:r>
                        <a:rPr lang="ko-KR" altLang="en-US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졸업</a:t>
                      </a:r>
                      <a:r>
                        <a:rPr lang="en-US" altLang="ko-KR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endParaRPr lang="en-GB" sz="1100" b="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588621"/>
              </p:ext>
            </p:extLst>
          </p:nvPr>
        </p:nvGraphicFramePr>
        <p:xfrm>
          <a:off x="244433" y="2639641"/>
          <a:ext cx="9476216" cy="163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9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4459">
                <a:tc rowSpan="5">
                  <a:txBody>
                    <a:bodyPr/>
                    <a:lstStyle/>
                    <a:p>
                      <a:pPr algn="ctr"/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전시 및</a:t>
                      </a:r>
                      <a:endParaRPr lang="en-US" altLang="ko-KR" sz="11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수상경력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</a:t>
                      </a:r>
                      <a:r>
                        <a:rPr lang="ko-KR" altLang="en-US" sz="1100" b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년     월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altLang="ko-KR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</a:t>
                      </a:r>
                      <a:r>
                        <a:rPr lang="ko-KR" altLang="en-US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년     월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altLang="ko-KR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</a:t>
                      </a:r>
                      <a:r>
                        <a:rPr lang="ko-KR" altLang="en-US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년     월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altLang="ko-KR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</a:t>
                      </a:r>
                      <a:r>
                        <a:rPr lang="ko-KR" altLang="en-US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년     월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altLang="ko-KR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</a:t>
                      </a:r>
                      <a:r>
                        <a:rPr lang="ko-KR" altLang="en-US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년     월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76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지원경로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포스터</a:t>
                      </a:r>
                      <a:r>
                        <a:rPr lang="en-US" altLang="ko-K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   ), SNS(   ), </a:t>
                      </a:r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지인소개</a:t>
                      </a:r>
                      <a:r>
                        <a:rPr lang="en-US" altLang="ko-K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   ),</a:t>
                      </a:r>
                      <a:r>
                        <a:rPr lang="en-US" altLang="ko-KR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공모전 사이트</a:t>
                      </a:r>
                      <a:r>
                        <a:rPr lang="en-US" altLang="ko-KR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   ), </a:t>
                      </a:r>
                      <a:r>
                        <a:rPr lang="ko-KR" altLang="en-US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기타</a:t>
                      </a:r>
                      <a:r>
                        <a:rPr lang="en-US" altLang="ko-KR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en-US" altLang="ko-KR" sz="1100" u="sng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         </a:t>
                      </a:r>
                      <a:r>
                        <a:rPr lang="en-US" altLang="ko-KR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r>
                        <a:rPr lang="en-US" altLang="ko-K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/ </a:t>
                      </a:r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중복 가능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과거 지원수</a:t>
                      </a:r>
                      <a:endParaRPr lang="en-GB" sz="1100" b="1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회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97858"/>
              </p:ext>
            </p:extLst>
          </p:nvPr>
        </p:nvGraphicFramePr>
        <p:xfrm>
          <a:off x="244433" y="4379542"/>
          <a:ext cx="9476214" cy="2354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6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46785">
                <a:tc>
                  <a:txBody>
                    <a:bodyPr/>
                    <a:lstStyle/>
                    <a:p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● 개인정보 수집 및 이용에 대한 동의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ko-KR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대교문화재단과  세계청소년문화재단은 출품원서 접수를 위해 최소한의 개인정보를 수집하고 있으므로 충분히 읽어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보신 후 동의해 주시기 바랍니다</a:t>
                      </a:r>
                      <a:endParaRPr lang="en-US" altLang="ko-KR" sz="1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1.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 정보 수집 및 이용 목적 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대교국제조형심포지엄 출품원서 접수 및 합격자 개별 연락</a:t>
                      </a:r>
                      <a:endParaRPr lang="en-US" altLang="ko-KR" sz="1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2.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처리하는 개인정보의 항목 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이름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연락처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주소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이메일 주소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생년월일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국적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성별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학력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전시 및 수상경력</a:t>
                      </a:r>
                      <a:endParaRPr lang="en-US" altLang="ko-KR" sz="1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3.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개인정보의 이용 및 보유 기간 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대교국제조형심포지엄 합격자 개별 연락 완료 시까지</a:t>
                      </a:r>
                      <a:endParaRPr lang="en-US" altLang="ko-KR" sz="1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4.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개인정보 수집 방법 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대교국제조형심포지엄 출품원서 제출 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대교문화재단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세계청소년문화재단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ko-KR" sz="1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altLang="ko-KR" sz="5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o-KR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위 내용을 이해하고 개인정보 처리에 동의 하십니까</a:t>
                      </a:r>
                      <a:r>
                        <a:rPr lang="en-US" altLang="ko-K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  ☐ </a:t>
                      </a:r>
                      <a:r>
                        <a:rPr lang="ko-KR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동의함   ☐ 동의하지 않음</a:t>
                      </a: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78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</a:rPr>
                        <a:t>※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</a:rPr>
                        <a:t>위 내용은 사실과 틀림이 없으며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</a:rPr>
                        <a:t>요강을 준수하지 않은 작품 제출시 선정 후라도 자격을 포기하겠습니다</a:t>
                      </a:r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</a:rPr>
                        <a:t>.                                           </a:t>
                      </a:r>
                      <a:r>
                        <a:rPr lang="en-GB" altLang="ko-K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2021</a:t>
                      </a:r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년          </a:t>
                      </a:r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월           일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ko-KR" altLang="en-US" sz="11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출품자</a:t>
                      </a:r>
                      <a:r>
                        <a:rPr lang="en-US" altLang="ko-K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:                        </a:t>
                      </a:r>
                      <a:r>
                        <a:rPr lang="en-US" altLang="ko-KR" sz="11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(</a:t>
                      </a:r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서명</a:t>
                      </a:r>
                      <a:r>
                        <a:rPr lang="en-US" altLang="ko-K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</a:rPr>
                        <a:t>※ 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파워포인트 원본으로 제출하고 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파일명은 반드시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“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이름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2021 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출품원서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”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로 표기하기 바랍니다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6518" y="164756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smtClean="0"/>
              <a:t>출품 원서</a:t>
            </a:r>
            <a:endParaRPr lang="ko-KR" altLang="en-US" b="1"/>
          </a:p>
        </p:txBody>
      </p:sp>
      <p:sp>
        <p:nvSpPr>
          <p:cNvPr id="9" name="직사각형 8"/>
          <p:cNvSpPr/>
          <p:nvPr/>
        </p:nvSpPr>
        <p:spPr>
          <a:xfrm>
            <a:off x="7883285" y="3678876"/>
            <a:ext cx="183736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경력은 최근 순서대로 기재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en-GB" altLang="ko-KR" sz="10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160331" y="2272291"/>
            <a:ext cx="256031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050" b="1" dirty="0" smtClean="0">
                <a:solidFill>
                  <a:schemeClr val="tx1"/>
                </a:solidFill>
              </a:rPr>
              <a:t>대학원 수료생은</a:t>
            </a:r>
            <a:r>
              <a:rPr lang="ko-KR" altLang="en-US" sz="1050" b="1" baseline="0" dirty="0" smtClean="0">
                <a:solidFill>
                  <a:schemeClr val="tx1"/>
                </a:solidFill>
              </a:rPr>
              <a:t> 입학 후 </a:t>
            </a:r>
            <a:r>
              <a:rPr lang="en-US" altLang="ko-KR" sz="1050" b="1" baseline="0" dirty="0" smtClean="0">
                <a:solidFill>
                  <a:schemeClr val="tx1"/>
                </a:solidFill>
              </a:rPr>
              <a:t>5</a:t>
            </a:r>
            <a:r>
              <a:rPr lang="ko-KR" altLang="en-US" sz="1050" b="1" baseline="0" dirty="0" smtClean="0">
                <a:solidFill>
                  <a:schemeClr val="tx1"/>
                </a:solidFill>
              </a:rPr>
              <a:t>년까지 허용함</a:t>
            </a:r>
            <a:endParaRPr lang="en-GB" altLang="ko-KR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536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994982"/>
              </p:ext>
            </p:extLst>
          </p:nvPr>
        </p:nvGraphicFramePr>
        <p:xfrm>
          <a:off x="14922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출품작 소개 </a:t>
                      </a:r>
                      <a:r>
                        <a:rPr lang="en-US" altLang="ko-KR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제작할 작품 그래픽</a:t>
                      </a:r>
                      <a:r>
                        <a:rPr lang="en-US" altLang="ko-KR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스케치</a:t>
                      </a:r>
                      <a:r>
                        <a:rPr lang="en-US" altLang="ko-KR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,</a:t>
                      </a:r>
                      <a:r>
                        <a:rPr lang="en-US" altLang="ko-KR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소품사진 가능</a:t>
                      </a:r>
                      <a:r>
                        <a:rPr lang="en-US" altLang="ko-KR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ko-KR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lang="en-GB" sz="1800" dirty="0"/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r>
                        <a:rPr lang="en-US" altLang="ko-KR" sz="1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자세히 설명할 것</a:t>
                      </a:r>
                      <a:r>
                        <a:rPr lang="en-US" altLang="ko-KR" sz="1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endParaRPr lang="en-GB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249202"/>
              </p:ext>
            </p:extLst>
          </p:nvPr>
        </p:nvGraphicFramePr>
        <p:xfrm>
          <a:off x="4964113" y="782637"/>
          <a:ext cx="4752976" cy="5972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37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정면</a:t>
                      </a: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후면</a:t>
                      </a: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44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kumimoji="0" lang="en-GB" altLang="ko-KR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kumimoji="0" lang="en-GB" altLang="ko-KR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055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우측면</a:t>
                      </a:r>
                      <a:endParaRPr lang="en-GB" sz="1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좌측면</a:t>
                      </a:r>
                      <a:endParaRPr lang="en-GB" sz="1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15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kumimoji="0" lang="en-GB" altLang="ko-KR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kumimoji="0" lang="en-GB" altLang="ko-KR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6518" y="164756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출품 작품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40212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518" y="164756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재학증명서 첨부</a:t>
            </a:r>
            <a:endParaRPr lang="ko-KR" altLang="en-US" b="1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267389"/>
              </p:ext>
            </p:extLst>
          </p:nvPr>
        </p:nvGraphicFramePr>
        <p:xfrm>
          <a:off x="202912" y="785813"/>
          <a:ext cx="9481416" cy="587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1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891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재학증명서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585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사진 첨부</a:t>
                      </a:r>
                      <a:endParaRPr lang="en-GB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639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518" y="164756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기존 작품</a:t>
            </a:r>
            <a:endParaRPr lang="ko-KR" altLang="en-US" b="1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898375"/>
              </p:ext>
            </p:extLst>
          </p:nvPr>
        </p:nvGraphicFramePr>
        <p:xfrm>
          <a:off x="13017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기존 작품 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기존 작품 사진 첨부</a:t>
                      </a:r>
                      <a:endParaRPr lang="en-GB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endParaRPr lang="en-GB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842339"/>
              </p:ext>
            </p:extLst>
          </p:nvPr>
        </p:nvGraphicFramePr>
        <p:xfrm>
          <a:off x="502602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기존 작품 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기존 작품 사진 첨부</a:t>
                      </a:r>
                      <a:endParaRPr lang="en-GB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endParaRPr lang="en-GB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8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518" y="164756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기존 작품</a:t>
            </a:r>
            <a:endParaRPr lang="ko-KR" altLang="en-US" b="1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275590"/>
              </p:ext>
            </p:extLst>
          </p:nvPr>
        </p:nvGraphicFramePr>
        <p:xfrm>
          <a:off x="13017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기존 작품 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기존 작품 사진 첨부</a:t>
                      </a:r>
                      <a:endParaRPr lang="en-GB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endParaRPr lang="en-GB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29580"/>
              </p:ext>
            </p:extLst>
          </p:nvPr>
        </p:nvGraphicFramePr>
        <p:xfrm>
          <a:off x="502602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기존 작품 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기존 작품 사진 첨부</a:t>
                      </a:r>
                      <a:endParaRPr lang="en-GB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endParaRPr lang="en-GB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35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365</Words>
  <Application>Microsoft Office PowerPoint</Application>
  <PresentationFormat>A4 용지(210x297mm)</PresentationFormat>
  <Paragraphs>90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daekyo</dc:creator>
  <cp:lastModifiedBy>daekyo</cp:lastModifiedBy>
  <cp:revision>14</cp:revision>
  <dcterms:created xsi:type="dcterms:W3CDTF">2019-04-11T04:16:23Z</dcterms:created>
  <dcterms:modified xsi:type="dcterms:W3CDTF">2021-05-03T00:34:29Z</dcterms:modified>
</cp:coreProperties>
</file>